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0" r:id="rId4"/>
    <p:sldId id="299" r:id="rId5"/>
    <p:sldId id="258" r:id="rId6"/>
    <p:sldId id="259" r:id="rId7"/>
    <p:sldId id="260" r:id="rId8"/>
    <p:sldId id="261" r:id="rId9"/>
    <p:sldId id="262" r:id="rId10"/>
    <p:sldId id="281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4" r:id="rId22"/>
    <p:sldId id="295" r:id="rId23"/>
    <p:sldId id="274" r:id="rId24"/>
    <p:sldId id="319" r:id="rId25"/>
    <p:sldId id="275" r:id="rId26"/>
    <p:sldId id="312" r:id="rId27"/>
    <p:sldId id="286" r:id="rId28"/>
    <p:sldId id="282" r:id="rId29"/>
    <p:sldId id="283" r:id="rId30"/>
    <p:sldId id="284" r:id="rId31"/>
    <p:sldId id="285" r:id="rId32"/>
    <p:sldId id="287" r:id="rId33"/>
    <p:sldId id="288" r:id="rId34"/>
    <p:sldId id="296" r:id="rId35"/>
    <p:sldId id="289" r:id="rId36"/>
    <p:sldId id="303" r:id="rId37"/>
    <p:sldId id="304" r:id="rId38"/>
    <p:sldId id="292" r:id="rId39"/>
    <p:sldId id="293" r:id="rId40"/>
    <p:sldId id="298" r:id="rId41"/>
    <p:sldId id="300" r:id="rId42"/>
    <p:sldId id="308" r:id="rId43"/>
    <p:sldId id="309" r:id="rId44"/>
    <p:sldId id="310" r:id="rId45"/>
    <p:sldId id="301" r:id="rId46"/>
    <p:sldId id="302" r:id="rId47"/>
    <p:sldId id="297" r:id="rId48"/>
    <p:sldId id="313" r:id="rId49"/>
    <p:sldId id="314" r:id="rId50"/>
    <p:sldId id="316" r:id="rId51"/>
    <p:sldId id="317" r:id="rId52"/>
    <p:sldId id="311" r:id="rId53"/>
    <p:sldId id="31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1" autoAdjust="0"/>
  </p:normalViewPr>
  <p:slideViewPr>
    <p:cSldViewPr snapToGrid="0" snapToObjects="1">
      <p:cViewPr varScale="1">
        <p:scale>
          <a:sx n="92" d="100"/>
          <a:sy n="92" d="100"/>
        </p:scale>
        <p:origin x="-936" y="-120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3/27/13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3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NASL = Nessus Attack Scripting Language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wald.intevation.org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r>
              <a:rPr lang="en-US" dirty="0" smtClean="0"/>
              <a:t>/</a:t>
            </a:r>
            <a:r>
              <a:rPr lang="en-US" dirty="0" err="1" smtClean="0"/>
              <a:t>openvas</a:t>
            </a:r>
            <a:r>
              <a:rPr lang="en-US" dirty="0" smtClean="0"/>
              <a:t>/trunk/</a:t>
            </a:r>
            <a:r>
              <a:rPr lang="en-US" dirty="0" err="1" smtClean="0"/>
              <a:t>openvas</a:t>
            </a:r>
            <a:r>
              <a:rPr lang="en-US" dirty="0" smtClean="0"/>
              <a:t>-plugins/scripts/secpod_openssh_information_disclosure_vuln_900179.nasl</a:t>
            </a:r>
          </a:p>
          <a:p>
            <a:endParaRPr lang="en-US" dirty="0" smtClean="0"/>
          </a:p>
          <a:p>
            <a:r>
              <a:rPr lang="en-US" dirty="0" smtClean="0"/>
              <a:t>Full</a:t>
            </a:r>
            <a:r>
              <a:rPr lang="en-US" baseline="0" dirty="0" smtClean="0"/>
              <a:t> pattern for the </a:t>
            </a:r>
            <a:r>
              <a:rPr lang="en-US" baseline="0" dirty="0" err="1" smtClean="0"/>
              <a:t>OpenSSH</a:t>
            </a:r>
            <a:r>
              <a:rPr lang="en-US" baseline="0" dirty="0" smtClean="0"/>
              <a:t>_ line is: 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 smtClean="0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_([0-3](\..*)?|4\.[0-7](p[0-2])?)($|[^.0-9])"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Domain Object</a:t>
            </a:r>
          </a:p>
          <a:p>
            <a:r>
              <a:rPr lang="en-US" dirty="0" smtClean="0"/>
              <a:t>Target</a:t>
            </a:r>
            <a:r>
              <a:rPr lang="en-US" baseline="0" dirty="0" smtClean="0"/>
              <a:t> Row Mapper</a:t>
            </a:r>
          </a:p>
          <a:p>
            <a:r>
              <a:rPr lang="en-US" dirty="0" err="1" smtClean="0"/>
              <a:t>Tasklet</a:t>
            </a:r>
            <a:r>
              <a:rPr lang="en-US" baseline="0" dirty="0" smtClean="0"/>
              <a:t> to load targets</a:t>
            </a:r>
          </a:p>
          <a:p>
            <a:r>
              <a:rPr lang="en-US" baseline="0" dirty="0" err="1" smtClean="0"/>
              <a:t>Partitioner</a:t>
            </a:r>
            <a:endParaRPr lang="en-US" baseline="0" dirty="0" smtClean="0"/>
          </a:p>
          <a:p>
            <a:r>
              <a:rPr lang="en-US" baseline="0" dirty="0" err="1" smtClean="0"/>
              <a:t>ItemProcessor</a:t>
            </a:r>
            <a:r>
              <a:rPr lang="en-US" baseline="0" dirty="0" smtClean="0"/>
              <a:t> to scan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5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3/27/13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6542" y="647274"/>
            <a:ext cx="6220469" cy="1754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Heavy Lifting in the Cloud</a:t>
            </a:r>
          </a:p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with </a:t>
            </a: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902840"/>
            <a:ext cx="7841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processing</a:t>
            </a:r>
            <a:r>
              <a:rPr lang="en-US" sz="3200" dirty="0">
                <a:latin typeface="Gotham Medium"/>
                <a:cs typeface="Gotham Medium"/>
              </a:rPr>
              <a:t>, </a:t>
            </a:r>
            <a:r>
              <a:rPr lang="en-US" sz="3200" dirty="0" smtClean="0">
                <a:latin typeface="Gotham Medium"/>
                <a:cs typeface="Gotham Medium"/>
              </a:rPr>
              <a:t>… </a:t>
            </a:r>
            <a:r>
              <a:rPr lang="en-US" sz="3200" dirty="0">
                <a:latin typeface="Gotham Medium"/>
                <a:cs typeface="Gotham Medium"/>
              </a:rPr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  <a:latin typeface="Gotham Medium"/>
                <a:cs typeface="Gotham Medium"/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  <a:latin typeface="Gotham Medium"/>
                <a:cs typeface="Gotham Medium"/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interruption</a:t>
            </a:r>
            <a:r>
              <a:rPr lang="en-US" sz="3200" dirty="0" smtClean="0">
                <a:latin typeface="Gotham Medium"/>
                <a:cs typeface="Gotham Medium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3716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Potential Use Cases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31326"/>
            <a:ext cx="3775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52093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Statistical/scientific analysis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908020"/>
            <a:ext cx="5891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data/</a:t>
            </a:r>
            <a:r>
              <a:rPr lang="en-US" sz="3200" dirty="0">
                <a:latin typeface="Gotham Book"/>
                <a:cs typeface="Gotham Book"/>
              </a:rPr>
              <a:t>d</a:t>
            </a:r>
            <a:r>
              <a:rPr lang="en-US" sz="3200" dirty="0" smtClean="0">
                <a:latin typeface="Gotham Book"/>
                <a:cs typeface="Gotham Book"/>
              </a:rPr>
              <a:t>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Generation of statements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492796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Vulnerability Scanners?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868" y="4877441"/>
            <a:ext cx="3301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3366FF"/>
                </a:solidFill>
                <a:latin typeface="Gotham Bold"/>
                <a:cs typeface="Gotham Bold"/>
              </a:rPr>
              <a:t>Job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718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524" y="4877441"/>
            <a:ext cx="3472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6600"/>
                </a:solidFill>
                <a:latin typeface="Gotham Bold"/>
                <a:cs typeface="Gotham Bold"/>
              </a:rPr>
              <a:t>Step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578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231" y="1053412"/>
            <a:ext cx="3704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an </a:t>
            </a:r>
            <a:r>
              <a:rPr lang="en-US" sz="3200" dirty="0" smtClean="0">
                <a:solidFill>
                  <a:srgbClr val="FF0000"/>
                </a:solidFill>
                <a:latin typeface="Gotham Bold"/>
                <a:cs typeface="Gotham Bold"/>
              </a:rPr>
              <a:t>Item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887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46" y="1342091"/>
            <a:ext cx="38463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FF00"/>
                </a:solidFill>
                <a:latin typeface="Gotham Bold"/>
                <a:cs typeface="Gotham Bold"/>
              </a:rPr>
              <a:t>Chunk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212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636013"/>
            <a:ext cx="2575170" cy="3426489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636013"/>
            <a:ext cx="2575170" cy="3426489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636013"/>
            <a:ext cx="2575170" cy="3426489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349258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3107747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926435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34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Features include: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Transaction management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10609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6904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In Production At: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28033"/>
            <a:ext cx="35830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Morgan Stanly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09516"/>
            <a:ext cx="18133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HSBC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790999"/>
            <a:ext cx="50577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Federal Reserve Bank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18517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CBOE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372482"/>
            <a:ext cx="19159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latin typeface="Gotham Book"/>
                <a:cs typeface="Gotham Book"/>
              </a:rPr>
              <a:t>Orbitz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3953965"/>
            <a:ext cx="27622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Walgree</a:t>
            </a:r>
            <a:r>
              <a:rPr lang="en-US" sz="3200" dirty="0" smtClean="0">
                <a:latin typeface="Gotham Book"/>
                <a:cs typeface="Gotham Book"/>
              </a:rPr>
              <a:t>ns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9962" y="4535448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MLB 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522" y="5116931"/>
            <a:ext cx="15311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NHL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08477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  <p:bldP spid="15" grpId="1"/>
      <p:bldP spid="9" grpId="0"/>
      <p:bldP spid="9" grpId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0" r="487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865946"/>
            <a:ext cx="2253218" cy="3196556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56065" y="2170746"/>
            <a:ext cx="2253218" cy="3196556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503665" y="2018346"/>
            <a:ext cx="2253218" cy="3196556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865946"/>
            <a:ext cx="2253218" cy="3196556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865946"/>
            <a:ext cx="2253218" cy="3196556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464224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85795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04483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718333"/>
            <a:ext cx="4078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Multithreaded Step</a:t>
            </a:r>
            <a:endParaRPr lang="en-US" sz="3200" b="1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2347828"/>
            <a:ext cx="1877415" cy="2714674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78912" y="788658"/>
            <a:ext cx="1877415" cy="5783581"/>
            <a:chOff x="3524568" y="788658"/>
            <a:chExt cx="1877415" cy="5783581"/>
          </a:xfrm>
        </p:grpSpPr>
        <p:grpSp>
          <p:nvGrpSpPr>
            <p:cNvPr id="65" name="Group 64"/>
            <p:cNvGrpSpPr/>
            <p:nvPr/>
          </p:nvGrpSpPr>
          <p:grpSpPr>
            <a:xfrm>
              <a:off x="3524568" y="3857565"/>
              <a:ext cx="1877415" cy="2714674"/>
              <a:chOff x="1016000" y="1946588"/>
              <a:chExt cx="2575170" cy="342648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1253712" y="2063022"/>
                <a:ext cx="1271065" cy="505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Step3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524568" y="788658"/>
              <a:ext cx="1877415" cy="2714674"/>
              <a:chOff x="1016000" y="1946588"/>
              <a:chExt cx="2575170" cy="342648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1253713" y="2063022"/>
                <a:ext cx="9284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Step2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960224" y="2347828"/>
            <a:ext cx="1877415" cy="2714674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518358" y="3705165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 flipV="1">
            <a:off x="2837639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56327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511005"/>
            <a:ext cx="291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Parallel Steps</a:t>
            </a:r>
            <a:endParaRPr lang="en-US" sz="3200" b="1" dirty="0">
              <a:latin typeface="Gotham Book"/>
              <a:cs typeface="Gotham Book"/>
            </a:endParaRPr>
          </a:p>
        </p:txBody>
      </p:sp>
      <p:cxnSp>
        <p:nvCxnSpPr>
          <p:cNvPr id="7" name="Straight Arrow Connector 6"/>
          <p:cNvCxnSpPr>
            <a:stCxn id="51" idx="3"/>
            <a:endCxn id="66" idx="1"/>
          </p:cNvCxnSpPr>
          <p:nvPr/>
        </p:nvCxnSpPr>
        <p:spPr>
          <a:xfrm>
            <a:off x="2837639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6" idx="3"/>
            <a:endCxn id="37" idx="1"/>
          </p:cNvCxnSpPr>
          <p:nvPr/>
        </p:nvCxnSpPr>
        <p:spPr>
          <a:xfrm flipV="1">
            <a:off x="5656327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745342">
            <a:off x="2143314" y="3596421"/>
            <a:ext cx="274810" cy="22585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867074">
            <a:off x="1987514" y="3600654"/>
            <a:ext cx="522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657391"/>
                </a:solidFill>
                <a:latin typeface="Helvetica Neue Medium"/>
                <a:cs typeface="Helvetica Neue Medium"/>
              </a:rPr>
              <a:t>twitter</a:t>
            </a:r>
            <a:endParaRPr lang="en-US" sz="900" dirty="0">
              <a:solidFill>
                <a:srgbClr val="657391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8366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31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Step2b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382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Chunking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50092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Step2a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498048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Step2c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7949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1960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145170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4273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Partitioning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43302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52463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64299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pleAppStamp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308">
            <a:off x="-2439291" y="-600375"/>
            <a:ext cx="10666358" cy="66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8874">
            <a:off x="3210069" y="4227621"/>
            <a:ext cx="2828503" cy="8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334" y="1685628"/>
            <a:ext cx="84959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foreach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item (</a:t>
            </a:r>
            <a:r>
              <a:rPr lang="en-US" dirty="0" err="1">
                <a:latin typeface="Courier New"/>
                <a:cs typeface="Courier New"/>
              </a:rPr>
              <a:t>get_kb_list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/*/rpms"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 =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egrep</a:t>
            </a:r>
            <a:r>
              <a:rPr lang="en-US" dirty="0">
                <a:latin typeface="Courier New"/>
                <a:cs typeface="Courier New"/>
              </a:rPr>
              <a:t>(pattern: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"^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~([.0-9a-z]+)~.*$"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string:item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 </a:t>
            </a:r>
            <a:r>
              <a:rPr lang="en-US" dirty="0">
                <a:latin typeface="Courier New"/>
                <a:cs typeface="Courier New"/>
              </a:rPr>
              <a:t>&gt;&lt;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  {</a:t>
            </a:r>
          </a:p>
          <a:p>
            <a:r>
              <a:rPr lang="en-US" dirty="0">
                <a:latin typeface="Courier New"/>
                <a:cs typeface="Courier New"/>
              </a:rPr>
              <a:t>    #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for versions 4.7p1 and prior</a:t>
            </a:r>
          </a:p>
          <a:p>
            <a:r>
              <a:rPr lang="nb-NO" dirty="0">
                <a:latin typeface="Courier New"/>
                <a:cs typeface="Courier New"/>
              </a:rPr>
              <a:t>    </a:t>
            </a:r>
            <a:r>
              <a:rPr lang="nb-NO" b="1" dirty="0" err="1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 err="1">
                <a:latin typeface="Courier New"/>
                <a:cs typeface="Courier New"/>
              </a:rPr>
              <a:t>ereg</a:t>
            </a:r>
            <a:r>
              <a:rPr lang="nb-NO" dirty="0" smtClean="0">
                <a:latin typeface="Courier New"/>
                <a:cs typeface="Courier New"/>
              </a:rPr>
              <a:t>(</a:t>
            </a:r>
          </a:p>
          <a:p>
            <a:r>
              <a:rPr lang="nb-NO" dirty="0">
                <a:latin typeface="Courier New"/>
                <a:cs typeface="Courier New"/>
              </a:rPr>
              <a:t> </a:t>
            </a:r>
            <a:r>
              <a:rPr lang="nb-NO" dirty="0" smtClean="0">
                <a:latin typeface="Courier New"/>
                <a:cs typeface="Courier New"/>
              </a:rPr>
              <a:t>     </a:t>
            </a:r>
            <a:r>
              <a:rPr lang="nb-NO" dirty="0" err="1" smtClean="0">
                <a:latin typeface="Courier New"/>
                <a:cs typeface="Courier New"/>
              </a:rPr>
              <a:t>pattern</a:t>
            </a:r>
            <a:r>
              <a:rPr lang="nb-NO" dirty="0">
                <a:latin typeface="Courier New"/>
                <a:cs typeface="Courier New"/>
              </a:rPr>
              <a:t>: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)..."</a:t>
            </a:r>
            <a:r>
              <a:rPr lang="nb-NO" dirty="0">
                <a:latin typeface="Courier New"/>
                <a:cs typeface="Courier New"/>
              </a:rPr>
              <a:t>,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string:get_kb_item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"SSH/banner/"</a:t>
            </a:r>
            <a:r>
              <a:rPr lang="nb-NO" dirty="0">
                <a:latin typeface="Courier New"/>
                <a:cs typeface="Courier New"/>
              </a:rPr>
              <a:t> + port))){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security_warning</a:t>
            </a:r>
            <a:r>
              <a:rPr lang="nb-NO" dirty="0">
                <a:latin typeface="Courier New"/>
                <a:cs typeface="Courier New"/>
              </a:rPr>
              <a:t>(port);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b="1" dirty="0">
                <a:solidFill>
                  <a:srgbClr val="660066"/>
                </a:solidFill>
                <a:latin typeface="Courier New"/>
                <a:cs typeface="Courier New"/>
              </a:rPr>
              <a:t>exit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r>
              <a:rPr lang="nb-NO" dirty="0">
                <a:latin typeface="Courier New"/>
                <a:cs typeface="Courier New"/>
              </a:rPr>
              <a:t>);</a:t>
            </a:r>
          </a:p>
          <a:p>
            <a:r>
              <a:rPr lang="nb-NO" dirty="0">
                <a:latin typeface="Courier New"/>
                <a:cs typeface="Courier New"/>
              </a:rPr>
              <a:t>    }</a:t>
            </a:r>
          </a:p>
          <a:p>
            <a:r>
              <a:rPr lang="nb-NO" dirty="0">
                <a:latin typeface="Courier New"/>
                <a:cs typeface="Courier New"/>
              </a:rPr>
              <a:t>  }</a:t>
            </a:r>
          </a:p>
          <a:p>
            <a:r>
              <a:rPr lang="nb-NO" dirty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334" y="451731"/>
            <a:ext cx="3762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Medium"/>
                <a:cs typeface="Gotham Medium"/>
              </a:rPr>
              <a:t>NASL </a:t>
            </a:r>
            <a:r>
              <a:rPr lang="en-US" sz="3600" dirty="0" err="1" smtClean="0">
                <a:latin typeface="Gotham Medium"/>
                <a:cs typeface="Gotham Medium"/>
              </a:rPr>
              <a:t>vuln</a:t>
            </a:r>
            <a:r>
              <a:rPr lang="en-US" sz="3600" dirty="0" smtClean="0">
                <a:latin typeface="Gotham Medium"/>
                <a:cs typeface="Gotham Medium"/>
              </a:rPr>
              <a:t> test </a:t>
            </a:r>
            <a:endParaRPr lang="en-US" sz="3600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771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43703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444" y="3075057"/>
            <a:ext cx="769511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https://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github.com</a:t>
            </a:r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mminella</a:t>
            </a:r>
            <a:endParaRPr lang="en-US" sz="40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50" y="2768927"/>
            <a:ext cx="79531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otham Medium"/>
                <a:cs typeface="Gotham Medium"/>
              </a:rPr>
              <a:t>Virtual Machine Image</a:t>
            </a:r>
            <a:endParaRPr lang="en-US" sz="54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1133635" y="2683123"/>
            <a:ext cx="643445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Operating System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539508" y="2725722"/>
            <a:ext cx="3803656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Databases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36197" y="2553234"/>
            <a:ext cx="397539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Monitoring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1518" y="5016180"/>
            <a:ext cx="578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Medium"/>
                <a:cs typeface="Gotham Medium"/>
              </a:rPr>
              <a:t>And you need to do this </a:t>
            </a:r>
          </a:p>
          <a:p>
            <a:pPr algn="ctr"/>
            <a:r>
              <a:rPr lang="en-US" sz="3600" dirty="0" smtClean="0">
                <a:latin typeface="Gotham Medium"/>
                <a:cs typeface="Gotham Medium"/>
              </a:rPr>
              <a:t>for 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each box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1388848" y="2553773"/>
            <a:ext cx="622809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Your Application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41" y="634941"/>
            <a:ext cx="5588119" cy="55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5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2574086" cy="1199905"/>
            <a:chOff x="1679159" y="1333406"/>
            <a:chExt cx="2574086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1537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Name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5978384" cy="1199905"/>
            <a:chOff x="1679159" y="2606949"/>
            <a:chExt cx="5978384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4942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Instance size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59477" cy="1199905"/>
            <a:chOff x="1679159" y="5154036"/>
            <a:chExt cx="3159477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12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Services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140890" cy="1199905"/>
            <a:chOff x="1679159" y="3880492"/>
            <a:chExt cx="6140890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104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Number of instances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161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62376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Non-identifying Parameters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48013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Hibernate 4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8269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Spring Data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Other enhancements and bug fixes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4029" y="6378571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All of these features are available in the current SNAPSHOT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173420"/>
            <a:ext cx="5917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Lower the barrier to entry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736854"/>
            <a:ext cx="7430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Simplify distributed configuration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Implement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3756" y="6378571"/>
            <a:ext cx="44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Everything on this slide is subject to change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609985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Add and enhance big data support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66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Useful URLs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61903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826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Minella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997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Forum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4828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1163172"/>
            <a:ext cx="50561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Gary Russell!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his help on the AMQP setup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2148677"/>
            <a:ext cx="8524840" cy="532453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http://www.flickr.com/photos/zachd1_618/3477986245</a:t>
            </a:r>
            <a:r>
              <a:rPr lang="en-US" sz="24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http://jamesjoe.com/joe-taylor/articles/son-of-man-</a:t>
            </a:r>
            <a:r>
              <a:rPr lang="en-US" sz="24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liberato</a:t>
            </a:r>
            <a:r>
              <a:rPr lang="en-US" sz="2400" dirty="0">
                <a:solidFill>
                  <a:srgbClr val="595959"/>
                </a:solidFill>
              </a:rPr>
              <a:t>/204396279/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lenscrack</a:t>
            </a:r>
            <a:r>
              <a:rPr lang="en-US" sz="2400" dirty="0">
                <a:solidFill>
                  <a:srgbClr val="595959"/>
                </a:solidFill>
              </a:rPr>
              <a:t>/5239427936/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ppl_ri_images</a:t>
            </a:r>
            <a:r>
              <a:rPr lang="en-US" sz="2400" dirty="0">
                <a:solidFill>
                  <a:srgbClr val="595959"/>
                </a:solidFill>
              </a:rPr>
              <a:t>/4019834273/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judepics</a:t>
            </a:r>
            <a:r>
              <a:rPr lang="en-US" sz="2400" dirty="0">
                <a:solidFill>
                  <a:srgbClr val="595959"/>
                </a:solidFill>
              </a:rPr>
              <a:t>/2371279935/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allthingsmichigan</a:t>
            </a:r>
            <a:r>
              <a:rPr lang="en-US" sz="2400" dirty="0">
                <a:solidFill>
                  <a:srgbClr val="595959"/>
                </a:solidFill>
              </a:rPr>
              <a:t>/3947671573/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/photos/albertogp123/5843577306/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cverdier</a:t>
            </a:r>
            <a:r>
              <a:rPr lang="en-US" sz="2400" dirty="0">
                <a:solidFill>
                  <a:srgbClr val="595959"/>
                </a:solidFill>
              </a:rPr>
              <a:t>/4837773532/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/photos/galactic/2963937719/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wwworks</a:t>
            </a:r>
            <a:r>
              <a:rPr lang="en-US" sz="2400" dirty="0">
                <a:solidFill>
                  <a:srgbClr val="595959"/>
                </a:solidFill>
              </a:rPr>
              <a:t>/4759535950/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949</Words>
  <Application>Microsoft Macintosh PowerPoint</Application>
  <PresentationFormat>On-screen Show (4:3)</PresentationFormat>
  <Paragraphs>323</Paragraphs>
  <Slides>53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193</cp:revision>
  <dcterms:created xsi:type="dcterms:W3CDTF">2013-03-18T23:42:37Z</dcterms:created>
  <dcterms:modified xsi:type="dcterms:W3CDTF">2013-03-27T19:04:55Z</dcterms:modified>
</cp:coreProperties>
</file>